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1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79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25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79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52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40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7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47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90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95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29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67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047B-BA01-4EB9-9761-606B4DBA1F81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267E-42AC-471E-88A2-A899C85AD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21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 cstate="print"/>
          <a:srcRect r="656" b="34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1995"/>
          <a:stretch>
            <a:fillRect/>
          </a:stretch>
        </p:blipFill>
        <p:spPr bwMode="auto">
          <a:xfrm>
            <a:off x="197471" y="0"/>
            <a:ext cx="1909624" cy="96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6852" y="265043"/>
            <a:ext cx="738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ГУО «Средняя школа г.п.Мир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им.А.И.Сташевской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8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/>
          <p:nvPr/>
        </p:nvPicPr>
        <p:blipFill rotWithShape="1">
          <a:blip r:embed="rId2" cstate="print"/>
          <a:srcRect l="33714" t="1" b="4239"/>
          <a:stretch/>
        </p:blipFill>
        <p:spPr bwMode="auto">
          <a:xfrm>
            <a:off x="5429250" y="-85724"/>
            <a:ext cx="6762750" cy="6943724"/>
          </a:xfrm>
          <a:prstGeom prst="rect">
            <a:avLst/>
          </a:prstGeom>
          <a:solidFill>
            <a:srgbClr val="EFF1F0"/>
          </a:solidFill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17" y="40672"/>
            <a:ext cx="5035934" cy="6714578"/>
          </a:xfrm>
          <a:prstGeom prst="round2DiagRect">
            <a:avLst>
              <a:gd name="adj1" fmla="val 16667"/>
              <a:gd name="adj2" fmla="val 942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164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/>
          <p:nvPr/>
        </p:nvPicPr>
        <p:blipFill rotWithShape="1">
          <a:blip r:embed="rId2" cstate="print"/>
          <a:srcRect r="656" b="3438"/>
          <a:stretch/>
        </p:blipFill>
        <p:spPr bwMode="auto">
          <a:xfrm>
            <a:off x="1" y="0"/>
            <a:ext cx="6134099" cy="3270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Image 4"/>
          <p:cNvPicPr/>
          <p:nvPr/>
        </p:nvPicPr>
        <p:blipFill rotWithShape="1">
          <a:blip r:embed="rId3" cstate="print"/>
          <a:srcRect r="656" b="3839"/>
          <a:stretch/>
        </p:blipFill>
        <p:spPr bwMode="auto">
          <a:xfrm>
            <a:off x="6134100" y="0"/>
            <a:ext cx="6048375" cy="3270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 5"/>
          <p:cNvPicPr/>
          <p:nvPr/>
        </p:nvPicPr>
        <p:blipFill rotWithShape="1">
          <a:blip r:embed="rId4" cstate="print"/>
          <a:srcRect r="432" b="3974"/>
          <a:stretch/>
        </p:blipFill>
        <p:spPr bwMode="auto">
          <a:xfrm>
            <a:off x="-9524" y="3270218"/>
            <a:ext cx="6143624" cy="3587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 6"/>
          <p:cNvPicPr/>
          <p:nvPr/>
        </p:nvPicPr>
        <p:blipFill rotWithShape="1">
          <a:blip r:embed="rId5" cstate="print"/>
          <a:srcRect b="3438"/>
          <a:stretch/>
        </p:blipFill>
        <p:spPr bwMode="auto">
          <a:xfrm>
            <a:off x="6134101" y="3270218"/>
            <a:ext cx="6057900" cy="3587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735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</Words>
  <Application>Microsoft Office PowerPoint</Application>
  <PresentationFormat>Произвольный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2026-02-18T19:03:50Z</dcterms:created>
  <dcterms:modified xsi:type="dcterms:W3CDTF">2026-02-22T15:25:23Z</dcterms:modified>
</cp:coreProperties>
</file>